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4" r:id="rId2"/>
    <p:sldId id="275" r:id="rId3"/>
    <p:sldId id="256" r:id="rId4"/>
    <p:sldId id="276" r:id="rId5"/>
    <p:sldId id="257" r:id="rId6"/>
    <p:sldId id="258" r:id="rId7"/>
    <p:sldId id="261" r:id="rId8"/>
    <p:sldId id="260" r:id="rId9"/>
    <p:sldId id="262" r:id="rId10"/>
    <p:sldId id="264" r:id="rId11"/>
    <p:sldId id="267" r:id="rId12"/>
    <p:sldId id="268" r:id="rId13"/>
    <p:sldId id="265" r:id="rId14"/>
    <p:sldId id="266" r:id="rId15"/>
    <p:sldId id="271" r:id="rId16"/>
    <p:sldId id="272" r:id="rId17"/>
    <p:sldId id="269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33CCCC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2" autoAdjust="0"/>
    <p:restoredTop sz="94660"/>
  </p:normalViewPr>
  <p:slideViewPr>
    <p:cSldViewPr>
      <p:cViewPr varScale="1">
        <p:scale>
          <a:sx n="103" d="100"/>
          <a:sy n="103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75E9-94FD-43B1-A18D-471AF53B798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DC75E9-94FD-43B1-A18D-471AF53B798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450234-7C81-4849-8881-B3F3C4FE038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19256" cy="3312368"/>
          </a:xfrm>
        </p:spPr>
        <p:txBody>
          <a:bodyPr>
            <a:normAutofit lnSpcReduction="10000"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i="1" dirty="0">
                <a:latin typeface="Times New Roman"/>
                <a:ea typeface="Times New Roman"/>
              </a:rPr>
              <a:t>В </a:t>
            </a:r>
            <a:r>
              <a:rPr lang="ru-RU" sz="2800" i="1" dirty="0" smtClean="0">
                <a:latin typeface="Times New Roman"/>
                <a:ea typeface="Times New Roman"/>
              </a:rPr>
              <a:t>2021 </a:t>
            </a:r>
            <a:r>
              <a:rPr lang="ru-RU" sz="2800" i="1">
                <a:latin typeface="Times New Roman"/>
                <a:ea typeface="Times New Roman"/>
              </a:rPr>
              <a:t>году </a:t>
            </a:r>
            <a:r>
              <a:rPr lang="ru-RU" sz="2800" i="1" smtClean="0">
                <a:latin typeface="Times New Roman"/>
                <a:ea typeface="Times New Roman"/>
              </a:rPr>
              <a:t>исполнилось 76 </a:t>
            </a:r>
            <a:r>
              <a:rPr lang="ru-RU" sz="2800" i="1" dirty="0">
                <a:latin typeface="Times New Roman"/>
                <a:ea typeface="Times New Roman"/>
              </a:rPr>
              <a:t>лет Победы нашего народа в Великой Отечественной войне. Сегодня мы вспоминаем тех, кто своим мужеством, геройством, военным подвигом ковал эту победу. </a:t>
            </a:r>
            <a:endParaRPr lang="ru-RU" sz="2400" i="1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i="1" dirty="0">
                <a:latin typeface="Times New Roman"/>
                <a:ea typeface="Times New Roman"/>
              </a:rPr>
              <a:t>В числе иркутян – командиров высшего звена - был наш земляк, уроженец улуса Верхние Заходы – генерал Иван </a:t>
            </a:r>
            <a:r>
              <a:rPr lang="ru-RU" sz="2800" i="1" dirty="0" err="1">
                <a:latin typeface="Times New Roman"/>
                <a:ea typeface="Times New Roman"/>
              </a:rPr>
              <a:t>Олзоевич</a:t>
            </a:r>
            <a:r>
              <a:rPr lang="ru-RU" sz="2800" i="1" dirty="0">
                <a:latin typeface="Times New Roman"/>
                <a:ea typeface="Times New Roman"/>
              </a:rPr>
              <a:t> </a:t>
            </a:r>
            <a:r>
              <a:rPr lang="ru-RU" sz="2800" i="1" dirty="0" err="1">
                <a:latin typeface="Times New Roman"/>
                <a:ea typeface="Times New Roman"/>
              </a:rPr>
              <a:t>Тукеев</a:t>
            </a:r>
            <a:r>
              <a:rPr lang="ru-RU" sz="2800" i="1" dirty="0">
                <a:latin typeface="Times New Roman"/>
                <a:ea typeface="Times New Roman"/>
              </a:rPr>
              <a:t>, дошедший до  Будапешта. </a:t>
            </a:r>
            <a:endParaRPr lang="ru-RU" sz="2400" i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19200"/>
          </a:xfrm>
        </p:spPr>
        <p:txBody>
          <a:bodyPr/>
          <a:lstStyle/>
          <a:p>
            <a:pPr algn="ctr"/>
            <a:r>
              <a:rPr lang="ru-RU" b="1" dirty="0"/>
              <a:t>ОТ ЗАХОДА ДО БУДАПЕШТА!</a:t>
            </a:r>
          </a:p>
        </p:txBody>
      </p:sp>
    </p:spTree>
    <p:extLst>
      <p:ext uri="{BB962C8B-B14F-4D97-AF65-F5344CB8AC3E}">
        <p14:creationId xmlns:p14="http://schemas.microsoft.com/office/powerpoint/2010/main" val="7579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/>
          <a:stretch/>
        </p:blipFill>
        <p:spPr>
          <a:xfrm>
            <a:off x="0" y="698891"/>
            <a:ext cx="9144000" cy="54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532"/>
            <a:ext cx="9144000" cy="61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178308"/>
            <a:ext cx="8668512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b="15710"/>
          <a:stretch/>
        </p:blipFill>
        <p:spPr>
          <a:xfrm>
            <a:off x="378789" y="332656"/>
            <a:ext cx="8153651" cy="5979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b="15710"/>
          <a:stretch/>
        </p:blipFill>
        <p:spPr>
          <a:xfrm>
            <a:off x="32389" y="188640"/>
            <a:ext cx="8939176" cy="6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708660"/>
            <a:ext cx="8705088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7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4" y="332657"/>
            <a:ext cx="87830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0" y="260648"/>
            <a:ext cx="9169159" cy="63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764704"/>
            <a:ext cx="8305800" cy="5616624"/>
          </a:xfrm>
        </p:spPr>
        <p:txBody>
          <a:bodyPr/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 разные годы генерал </a:t>
            </a:r>
            <a:r>
              <a:rPr lang="ru-RU" sz="1400" dirty="0" err="1">
                <a:latin typeface="Times New Roman"/>
                <a:ea typeface="Times New Roman"/>
              </a:rPr>
              <a:t>Тукеев</a:t>
            </a:r>
            <a:r>
              <a:rPr lang="ru-RU" sz="1400" dirty="0">
                <a:latin typeface="Times New Roman"/>
                <a:ea typeface="Times New Roman"/>
              </a:rPr>
              <a:t> И.О. занимал высокие  военные посты: он являлся заместителем командующего 5-й Армии Дальневосточного военного округа по боевой подготовке (1956 – 1963 гг.), 38-й армии Прикарпатского военного округа (1964 – 1968 гг.), заместителем командующего по боевой подготовке Центральной группы войск в Чехословакии, членом Военного Совета этой же группы (1968 – 1972 гг.). 2 ноября 1972 г. он ушел в отставку, прослужив в Армии 36 лет.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За свою  многолетнюю воинскую службу генерал Иван </a:t>
            </a:r>
            <a:r>
              <a:rPr lang="ru-RU" sz="1400" dirty="0" err="1">
                <a:latin typeface="Times New Roman"/>
                <a:ea typeface="Times New Roman"/>
              </a:rPr>
              <a:t>Олзоевич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Тукеев</a:t>
            </a:r>
            <a:r>
              <a:rPr lang="ru-RU" sz="1400" dirty="0">
                <a:latin typeface="Times New Roman"/>
                <a:ea typeface="Times New Roman"/>
              </a:rPr>
              <a:t> награжден орденом Красного Знамени, двумя орденами Отечественной Войны 1 степени, орденом Отечественной Войны 2  степени, двумя орденами Красной Звезды, венгерским орденом «За воинскую доблесть», чехословацким орденом «За братство по оружию» 1 степени.</a:t>
            </a:r>
          </a:p>
          <a:p>
            <a:pPr algn="l">
              <a:lnSpc>
                <a:spcPct val="150000"/>
              </a:lnSpc>
            </a:pPr>
            <a:r>
              <a:rPr lang="ru-RU" sz="1400" dirty="0">
                <a:latin typeface="Times New Roman"/>
                <a:ea typeface="Times New Roman"/>
              </a:rPr>
              <a:t>Жизнь и деятельность славного бурятского сына </a:t>
            </a:r>
            <a:r>
              <a:rPr lang="ru-RU" sz="1400" dirty="0" err="1">
                <a:latin typeface="Times New Roman"/>
                <a:ea typeface="Times New Roman"/>
              </a:rPr>
              <a:t>Унгинских</a:t>
            </a:r>
            <a:r>
              <a:rPr lang="ru-RU" sz="1400" dirty="0">
                <a:latin typeface="Times New Roman"/>
                <a:ea typeface="Times New Roman"/>
              </a:rPr>
              <a:t> степей – достойный пример для подражания для современной молодежи. Своей бескорыстной, самоотверженной службой Родине генерал-майор </a:t>
            </a:r>
            <a:r>
              <a:rPr lang="ru-RU" sz="1400" dirty="0" err="1">
                <a:latin typeface="Times New Roman"/>
                <a:ea typeface="Times New Roman"/>
              </a:rPr>
              <a:t>Тукеев</a:t>
            </a:r>
            <a:r>
              <a:rPr lang="ru-RU" sz="1400" dirty="0">
                <a:latin typeface="Times New Roman"/>
                <a:ea typeface="Times New Roman"/>
              </a:rPr>
              <a:t> Иван </a:t>
            </a:r>
            <a:r>
              <a:rPr lang="ru-RU" sz="1400" dirty="0" err="1">
                <a:latin typeface="Times New Roman"/>
                <a:ea typeface="Times New Roman"/>
              </a:rPr>
              <a:t>Олзоевич</a:t>
            </a:r>
            <a:r>
              <a:rPr lang="ru-RU" sz="1400" dirty="0">
                <a:latin typeface="Times New Roman"/>
                <a:ea typeface="Times New Roman"/>
              </a:rPr>
              <a:t> снискал благодарность, почет и уважение своих земляков.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680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В презентации использованы материалы: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Фонд Р-29, дело 108,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78, 162. </a:t>
            </a:r>
          </a:p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Фотографии предоставлены А.Ф.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Улахановым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9946" r="8555" b="10238"/>
          <a:stretch/>
        </p:blipFill>
        <p:spPr bwMode="auto">
          <a:xfrm>
            <a:off x="2699792" y="194509"/>
            <a:ext cx="4114510" cy="645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691680" y="16364"/>
            <a:ext cx="5904656" cy="68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90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60640"/>
          </a:xfrm>
        </p:spPr>
        <p:txBody>
          <a:bodyPr>
            <a:normAutofit lnSpcReduction="10000"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Большой жизненный путь, вся сознательная деятельность Ивана </a:t>
            </a:r>
            <a:r>
              <a:rPr lang="ru-RU" sz="1400" dirty="0" err="1">
                <a:latin typeface="Times New Roman"/>
                <a:ea typeface="Times New Roman"/>
              </a:rPr>
              <a:t>Олзоевича</a:t>
            </a:r>
            <a:r>
              <a:rPr lang="ru-RU" sz="1400" dirty="0">
                <a:latin typeface="Times New Roman"/>
                <a:ea typeface="Times New Roman"/>
              </a:rPr>
              <a:t> была связана с буднями и подвигами нашей армии.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в 1938 г. закончил Тамбовское кавалерийское училище. После окончания был оставлен в училище командиром взвода, как один из лучших курсантов. Так началась его военная жизнь, с ее тревогами, переменами, успехами и боевой закалкой. 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 апреле 1942 г.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был  призван на фронт и начал воевать в составе  3-го гвардейского корпуса. Он  принимал активное участие  в тяжелых боях под Харьковом, где принял первое боевое крещение, получил ранение, был госпитализирован. 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Выздоровев,  Иван </a:t>
            </a:r>
            <a:r>
              <a:rPr lang="ru-RU" sz="1400" dirty="0" err="1">
                <a:latin typeface="Times New Roman"/>
                <a:ea typeface="Times New Roman"/>
              </a:rPr>
              <a:t>Олзоевич</a:t>
            </a:r>
            <a:r>
              <a:rPr lang="ru-RU" sz="1400" dirty="0">
                <a:latin typeface="Times New Roman"/>
                <a:ea typeface="Times New Roman"/>
              </a:rPr>
              <a:t>  исполняет обязанности военкома дивизиона 10-го Кавалерийского полка, а с сентября 1942 г. опять попадает на фронт.  На этот раз капитан </a:t>
            </a:r>
            <a:r>
              <a:rPr lang="ru-RU" sz="1400" dirty="0" err="1">
                <a:latin typeface="Times New Roman"/>
                <a:ea typeface="Times New Roman"/>
              </a:rPr>
              <a:t>Тукеев</a:t>
            </a:r>
            <a:r>
              <a:rPr lang="ru-RU" sz="1400" dirty="0">
                <a:latin typeface="Times New Roman"/>
                <a:ea typeface="Times New Roman"/>
              </a:rPr>
              <a:t> И.О.  воюет в 216-м пулеметном батальоне 184-й дивизии Воронежского фронта в должности заместителя  командира по политической части. Он участвует в знаменитой </a:t>
            </a:r>
            <a:r>
              <a:rPr lang="ru-RU" sz="1400" dirty="0" err="1">
                <a:latin typeface="Times New Roman"/>
                <a:ea typeface="Times New Roman"/>
              </a:rPr>
              <a:t>Острогожско</a:t>
            </a:r>
            <a:r>
              <a:rPr lang="ru-RU" sz="1400" dirty="0">
                <a:latin typeface="Times New Roman"/>
                <a:ea typeface="Times New Roman"/>
              </a:rPr>
              <a:t> - </a:t>
            </a:r>
            <a:r>
              <a:rPr lang="ru-RU" sz="1400" dirty="0" err="1">
                <a:latin typeface="Times New Roman"/>
                <a:ea typeface="Times New Roman"/>
              </a:rPr>
              <a:t>Россошанской</a:t>
            </a:r>
            <a:r>
              <a:rPr lang="ru-RU" sz="1400" dirty="0">
                <a:latin typeface="Times New Roman"/>
                <a:ea typeface="Times New Roman"/>
              </a:rPr>
              <a:t>  наступательной операции. 14 января 1943 г. дивизия перешла в наступление, разгромила полк «СС», прорвала вражескую оборону и к исходу дня  продвинулась на 20 – 25 км. Наши войска окружили  крупную фашистскую группировку: венгерские, итальянские и немецкие части. В этих боях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был с пулеметной ротой в составе стрелкового батальона  297  полка. 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 дальнейшем дивизия, где воевал 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, наступала южнее Харькова в направлении Змиева и Краснодара, участвовала в Харьковской операции.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504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47638"/>
            <a:ext cx="3829051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5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3" y="620690"/>
            <a:ext cx="8221436" cy="56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32656"/>
            <a:ext cx="8305800" cy="4510148"/>
          </a:xfrm>
        </p:spPr>
        <p:txBody>
          <a:bodyPr/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С марта 1943 г.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стал командиром батальона. Грамотный,  накопивший немалый боевой опыт, капитан </a:t>
            </a:r>
            <a:r>
              <a:rPr lang="ru-RU" sz="1400" dirty="0" err="1">
                <a:latin typeface="Times New Roman"/>
                <a:ea typeface="Times New Roman"/>
              </a:rPr>
              <a:t>Тукеев</a:t>
            </a:r>
            <a:r>
              <a:rPr lang="ru-RU" sz="1400" dirty="0">
                <a:latin typeface="Times New Roman"/>
                <a:ea typeface="Times New Roman"/>
              </a:rPr>
              <a:t> И.О. здесь же, на фронте, привлекается к подготовке и обучению молодых  командиров, прибывших на фронт.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С июля 1943 г. по январь 1944 г. он является преподавателем тактики 20-го резервного полка офицерского состава Юго-Западного фронта. В составе этого фронта прошел нелегкий боевой путь от Днепра до Дуная. Он участвовал в операциях по освобождению Кривого Рога, Вознесенска, Одессы, Кишинева, Белграда.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дошел до Будапешта.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 феврале 1945 г.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был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командирован на учебу в Высшую академию имени Фрунзе. Вместе с ним  в одной группе учились трижды Герой Советского Союза </a:t>
            </a:r>
            <a:r>
              <a:rPr lang="ru-RU" sz="1400" dirty="0" err="1">
                <a:latin typeface="Times New Roman"/>
                <a:ea typeface="Times New Roman"/>
              </a:rPr>
              <a:t>А.И.Покрышкин</a:t>
            </a:r>
            <a:r>
              <a:rPr lang="ru-RU" sz="1400" dirty="0">
                <a:latin typeface="Times New Roman"/>
                <a:ea typeface="Times New Roman"/>
              </a:rPr>
              <a:t>, дважды Герой Советского Союза </a:t>
            </a:r>
            <a:r>
              <a:rPr lang="ru-RU" sz="1400" dirty="0" err="1">
                <a:latin typeface="Times New Roman"/>
                <a:ea typeface="Times New Roman"/>
              </a:rPr>
              <a:t>Д.В.Лавриненков</a:t>
            </a:r>
            <a:r>
              <a:rPr lang="ru-RU" sz="1400" dirty="0">
                <a:latin typeface="Times New Roman"/>
                <a:ea typeface="Times New Roman"/>
              </a:rPr>
              <a:t> и другие выдающиеся военные. 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Окончив в 1948 г., </a:t>
            </a:r>
            <a:r>
              <a:rPr lang="ru-RU" sz="1400" dirty="0" err="1">
                <a:latin typeface="Times New Roman"/>
                <a:ea typeface="Times New Roman"/>
              </a:rPr>
              <a:t>И.О.Тукеев</a:t>
            </a:r>
            <a:r>
              <a:rPr lang="ru-RU" sz="1400" dirty="0">
                <a:latin typeface="Times New Roman"/>
                <a:ea typeface="Times New Roman"/>
              </a:rPr>
              <a:t> был направлен в  Приморский военный округ, где был командиром  полка, начальником штаба дивизии и командиром 63 дивизии. В 1958 г. он закончил Академию Генерального штаба и 26 мая 1959 г. ему присвоено воинское звание генерал – майора.  </a:t>
            </a:r>
          </a:p>
          <a:p>
            <a:pPr algn="l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03543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"/>
          <a:stretch/>
        </p:blipFill>
        <p:spPr>
          <a:xfrm>
            <a:off x="2087724" y="116632"/>
            <a:ext cx="4737949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7" y="692697"/>
            <a:ext cx="8773548" cy="54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1292</TotalTime>
  <Words>675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ОТ ЗАХОДА ДО БУДАПЕШТА!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Архив1</dc:creator>
  <cp:lastModifiedBy>Архив1</cp:lastModifiedBy>
  <cp:revision>28</cp:revision>
  <dcterms:created xsi:type="dcterms:W3CDTF">2020-05-21T02:31:17Z</dcterms:created>
  <dcterms:modified xsi:type="dcterms:W3CDTF">2021-09-22T00:06:18Z</dcterms:modified>
</cp:coreProperties>
</file>